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ppt/media/img_cc_black.png" Type="http://schemas.openxmlformats.org/officeDocument/2006/relationships/image"/><Relationship Id="rId14" Target="ppt/presentation.xml" Type="http://schemas.openxmlformats.org/officeDocument/2006/relationships/officeDocument"/><Relationship Id="rId15" Target="docProps/core.xml" Type="http://schemas.openxmlformats.org/package/2006/relationships/metadata/core-properties"/><Relationship Id="rId16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9144000" cy="5143500"/>
  <p:embeddedFontLst>
    <p:embeddedFont>
      <p:font typeface="Roboto"/>
      <p:regular r:id="rId15"/>
    </p:embeddedFont>
    <p:embeddedFont>
      <p:font typeface="Open Sans"/>
      <p:regular r:id="rId16"/>
      <p:bold r:id="rId17"/>
    </p:embeddedFont>
  </p:embeddedFontLst>
  <p:custDataLst/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tableStyles.xml" Type="http://schemas.openxmlformats.org/officeDocument/2006/relationships/tableStyles"/><Relationship Id="rId15" Target="fonts/font1.fntdata" Type="http://schemas.openxmlformats.org/officeDocument/2006/relationships/font"/><Relationship Id="rId16" Target="fonts/font2.fntdata" Type="http://schemas.openxmlformats.org/officeDocument/2006/relationships/font"/><Relationship Id="rId17" Target="fonts/font3.fntdata" Type="http://schemas.openxmlformats.org/officeDocument/2006/relationships/font"/><Relationship Id="rId18" Target="presProps.xml" Type="http://schemas.openxmlformats.org/officeDocument/2006/relationships/presProps"/><Relationship Id="rId19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D072CBA-343C-4B0D-B023-EE56EE65BB19}">
                <a16:creationId xmlns:a16="http://schemas.microsoft.com/office/drawing/2010/main" id="{9320A375-AFFA-47BE-BF44-5B2071231A04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 vert="horz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>
            <a:extLst>
              <a:ext uri="{1FB816AB-ECED-425A-9A18-9D88DDC54EDE}">
                <a16:creationId xmlns:a16="http://schemas.microsoft.com/office/drawing/2010/main" id="{9BB0AE8D-B115-4171-8CC7-C51652B2B284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 vert="horz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480C8056-6865-4D7B-A6E8-51906EECE60C}">
                <a16:creationId xmlns:a16="http://schemas.microsoft.com/office/drawing/2010/main" id="{312F334B-2174-49CB-B74E-BF22E37F6E1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5899F858-4A7B-4A34-BA05-50B15A5D81EC}">
                <a16:creationId xmlns:a16="http://schemas.microsoft.com/office/drawing/2010/main" id="{57B0A47F-E6F8-4A59-9F8D-8233D468BC7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885B2269-FFBE-40A4-A099-F7A802A087A5}">
                <a16:creationId xmlns:a16="http://schemas.microsoft.com/office/drawing/2010/main" id="{9FD9D1D4-4CC9-4827-BC5C-7F6D8AF5CEC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F2FDCF71-A256-45C5-A164-335DF519BB5A}">
        <p14:creationId xmlns:p14="http://schemas.microsoft.com/office/powerpoint/2010/main" val="1700392622932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B584494F-8079-4F97-8E5F-AD3DEFC7093C}">
                <a16:creationId xmlns:a16="http://schemas.microsoft.com/office/drawing/2010/main" id="{992066DD-C976-444B-92B3-EA302EA29BB1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9B53D4DD-F471-46FA-9DA3-64E84FB96FCF}">
                <a16:creationId xmlns:a16="http://schemas.microsoft.com/office/drawing/2010/main" id="{7D1B3567-1403-4935-9131-398A1ABA2831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CD45B9EB-F93A-4C05-A5A4-16F6B7A1D451}">
                <a16:creationId xmlns:a16="http://schemas.microsoft.com/office/drawing/2010/main" id="{C7D7E59A-EAF0-4463-ADE3-C4A2B73AFBFF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95355705-63AA-4E07-B00D-B3A2D46AA972}">
                <a16:creationId xmlns:a16="http://schemas.microsoft.com/office/drawing/2010/main" id="{FEB9DA5E-5A25-44BD-90EC-CD16A12D429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8ADB68D7-EDEA-48A9-AF3D-181A2AF6E28E}">
                <a16:creationId xmlns:a16="http://schemas.microsoft.com/office/drawing/2010/main" id="{BC9FDC43-AC39-4A79-A4D6-AE3A3330F4B1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AA9B5510-FABB-4FA0-86A4-332BF6831052}">
                <a16:creationId xmlns:a16="http://schemas.microsoft.com/office/drawing/2010/main" id="{9B43FDEF-9E54-4407-8E5C-9015A033225B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ABBD22C1-C1B2-475E-BAFA-7F08F79DE2C6}">
                <a16:creationId xmlns:a16="http://schemas.microsoft.com/office/drawing/2010/main" id="{F896BC9E-09F0-4059-AA06-507636BC6C0B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25344B0D-5D81-49DA-8390-6DFDF554F1CF}">
                <a16:creationId xmlns:a16="http://schemas.microsoft.com/office/drawing/2010/main" id="{D3AA2F1C-5C41-4C14-BF84-C3DDC90ED9C9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528C7F6E-9F05-45F0-A301-C467B29D5A3D}">
                <a16:creationId xmlns:a16="http://schemas.microsoft.com/office/drawing/2010/main" id="{9ADDEB12-AE54-45FB-8810-5E84DB1C221F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E497CD7C-D593-4C29-98EF-3FF95B6FB636}">
                <a16:creationId xmlns:a16="http://schemas.microsoft.com/office/drawing/2010/main" id="{6394CEA2-00EC-4AA4-A510-CBD4BD9B97B4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 vert="horz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8606A8DB-2905-4D4F-B517-33FA9862D650}">
                <a16:creationId xmlns:a16="http://schemas.microsoft.com/office/drawing/2010/main" id="{24BE9669-6247-44E8-9E22-DA3BD18034A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D108CA53-6957-4F46-AC6A-3B8C7D213431}">
                <a16:creationId xmlns:a16="http://schemas.microsoft.com/office/drawing/2010/main" id="{274A6101-4E54-4529-BC3F-30DFC67D74C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26A4A5B7-A5D6-4DDB-8282-2FE7F869536D}">
                <a16:creationId xmlns:a16="http://schemas.microsoft.com/office/drawing/2010/main" id="{2B70E73C-4583-4FD0-A4D1-BE5183B67D0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F8FB407E-9838-409E-AEA5-C50CA50B47F9}">
        <p14:creationId xmlns:p14="http://schemas.microsoft.com/office/powerpoint/2010/main" val="1700392622947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A238E1C-90E8-422E-8975-091F007F18B4}">
                <a16:creationId xmlns:a16="http://schemas.microsoft.com/office/drawing/2010/main" id="{69D676B2-2E98-4A8B-94DF-D25DBA353CF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7A4C92A1-A37E-4AA2-9EFC-BD9B8568498D}">
                <a16:creationId xmlns:a16="http://schemas.microsoft.com/office/drawing/2010/main" id="{06B5FA72-E7A1-4249-9A4F-D6D887CA27F6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E032FC64-8F7D-4290-8783-4F6B775025D4}">
                <a16:creationId xmlns:a16="http://schemas.microsoft.com/office/drawing/2010/main" id="{25046C64-4508-46AF-BADB-7EF9DF7C5574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C4BAF93F-12B6-4C2B-B5AC-F4B4E413DAC6}">
                <a16:creationId xmlns:a16="http://schemas.microsoft.com/office/drawing/2010/main" id="{B17AC88F-2EC3-4579-994C-E3DCEE9BFF0D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71FB7435-DC23-4DEE-8A3A-2982A7D4E808}">
                <a16:creationId xmlns:a16="http://schemas.microsoft.com/office/drawing/2010/main" id="{0484F0F7-BC43-4945-92B1-DED9004ADC91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796D13C2-F52D-4501-B258-6B430C548801}">
                <a16:creationId xmlns:a16="http://schemas.microsoft.com/office/drawing/2010/main" id="{E677A619-F16E-4F82-9689-CD4DD46949E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8DF479D4-D5C1-4CE7-AD69-552E0177E32B}">
                <a16:creationId xmlns:a16="http://schemas.microsoft.com/office/drawing/2010/main" id="{F4F2AF51-434B-4267-8A3A-4C08D9A105F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95A6C341-CE2C-4661-9DBC-0DD915A45594}">
                <a16:creationId xmlns:a16="http://schemas.microsoft.com/office/drawing/2010/main" id="{3C450329-0C80-4D85-97A6-AEDDA56A4F9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7137EDCD-35B3-4DEC-89E5-90ADB33D9258}">
        <p14:creationId xmlns:p14="http://schemas.microsoft.com/office/powerpoint/2010/main" val="1700392622949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D82075EE-F866-4F63-885B-EC441EFB99EF}">
                <a16:creationId xmlns:a16="http://schemas.microsoft.com/office/drawing/2010/main" id="{002D3CAC-C02A-45D0-A8D3-536379CEE7C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305759CA-CBB7-4B24-AF22-1AA22DEBC688}">
                <a16:creationId xmlns:a16="http://schemas.microsoft.com/office/drawing/2010/main" id="{43F7B4D6-1C36-434F-B451-77A8E2B94FE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A3CAD64F-EC91-4375-A20A-36D133263308}">
                <a16:creationId xmlns:a16="http://schemas.microsoft.com/office/drawing/2010/main" id="{CE598786-FEFC-4254-8602-B2156BFF2F2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3BFE2C0A-DEC3-45DB-902F-22A990C6B748}">
                <a16:creationId xmlns:a16="http://schemas.microsoft.com/office/drawing/2010/main" id="{7E57ACBE-53F3-47BF-BE31-E794A090926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0FD1BEEF-E1A8-4268-B3D2-E0935EB14716}">
                <a16:creationId xmlns:a16="http://schemas.microsoft.com/office/drawing/2010/main" id="{1DD253BF-E80E-4DAC-B981-1C218A1D780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C5DE5162-6C59-4350-93F5-0D84D6DC7F15}">
        <p14:creationId xmlns:p14="http://schemas.microsoft.com/office/powerpoint/2010/main" val="1700392622933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A5B21DEA-7732-4046-9B72-E0D3DB1550A8}">
                <a16:creationId xmlns:a16="http://schemas.microsoft.com/office/drawing/2010/main" id="{A7B2E5B4-CDC8-4E9B-998A-A94E41CC094A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6368B14C-81F7-48E8-89EF-15FCB6AEB591}">
                <a16:creationId xmlns:a16="http://schemas.microsoft.com/office/drawing/2010/main" id="{AA238C5A-08AA-4175-9746-8950616DB825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 vert="horz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C8BEA561-B2C0-413B-A5F4-31475317428F}">
                <a16:creationId xmlns:a16="http://schemas.microsoft.com/office/drawing/2010/main" id="{04C25FFC-6493-4DC6-9D54-35037262EE7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5F9CEC6E-0516-41F4-A05C-56362742E96F}">
                <a16:creationId xmlns:a16="http://schemas.microsoft.com/office/drawing/2010/main" id="{ED20BF04-FE16-4169-AE50-428F6AEA813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CD38A5F6-21A7-40FF-A5C0-FC17259B606D}">
                <a16:creationId xmlns:a16="http://schemas.microsoft.com/office/drawing/2010/main" id="{3F90668A-0457-403E-9C64-B0B5AF27BF5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F262F713-AE30-4E94-B874-6D82CFA28B80}">
        <p14:creationId xmlns:p14="http://schemas.microsoft.com/office/powerpoint/2010/main" val="1700392622935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E70574B-7051-4CD4-A83E-CAA861B077AB}">
                <a16:creationId xmlns:a16="http://schemas.microsoft.com/office/drawing/2010/main" id="{42A63934-EA8A-4131-8211-16E50A78D31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6756325A-E6E6-440E-BDEA-96D8A46582B9}">
                <a16:creationId xmlns:a16="http://schemas.microsoft.com/office/drawing/2010/main" id="{4968F36B-F765-4668-8DEB-464512778E86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EC0C8AAD-DF93-46B4-8712-3EB6CB7919F9}">
                <a16:creationId xmlns:a16="http://schemas.microsoft.com/office/drawing/2010/main" id="{4AE58E4D-EAB8-4F9A-86F7-669D43CD7F8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51ED8079-9C3A-4A0A-8549-6B7CEE3B7935}">
                <a16:creationId xmlns:a16="http://schemas.microsoft.com/office/drawing/2010/main" id="{5A02754E-2674-4238-9574-393CDDEB812F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946A7364-E6EC-4578-8F2C-E60746614DD5}">
                <a16:creationId xmlns:a16="http://schemas.microsoft.com/office/drawing/2010/main" id="{9DEA04F9-F990-4EDB-B2DE-DCC1BE334E3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64DF81ED-4430-4B6C-B8DE-73FF6E420A70}">
                <a16:creationId xmlns:a16="http://schemas.microsoft.com/office/drawing/2010/main" id="{0905A035-D879-4E6D-86EB-738CD663D61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76BDAE50-C0DA-447C-BA16-E7C1C14D7B3D}">
        <p14:creationId xmlns:p14="http://schemas.microsoft.com/office/powerpoint/2010/main" val="1700392622936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92718856-1502-4B15-90C8-7593C3BDBF04}">
                <a16:creationId xmlns:a16="http://schemas.microsoft.com/office/drawing/2010/main" id="{708B5224-76E2-4A8C-A22E-12F82B473B91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 vert="horz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D8C5BC9A-FD88-41E2-BA68-A789E209B533}">
                <a16:creationId xmlns:a16="http://schemas.microsoft.com/office/drawing/2010/main" id="{1CF21775-5299-4406-9E9F-BCFAEFBB0CC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 vert="horz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A40D6D7D-329C-46C1-9768-B3490A02DD35}">
                <a16:creationId xmlns:a16="http://schemas.microsoft.com/office/drawing/2010/main" id="{BDC3ADA8-AF2A-4ABD-AF43-CFA52516DA08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D025CFBA-C309-4CB4-92E2-8ACD69CA3CB9}">
                <a16:creationId xmlns:a16="http://schemas.microsoft.com/office/drawing/2010/main" id="{FEA46C6F-6D0C-447F-81EA-AA0ED51BBF6E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4E00CA56-5EC6-4377-98D1-92B3A68462C2}">
                <a16:creationId xmlns:a16="http://schemas.microsoft.com/office/drawing/2010/main" id="{0364E3E5-96F5-46B4-AA76-FF715E7DC712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751A3C30-B3B9-4C83-B93D-FB08D73E53C0}">
                <a16:creationId xmlns:a16="http://schemas.microsoft.com/office/drawing/2010/main" id="{CB1EA00B-F593-49D9-828C-4C9830ED11D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A1FADF90-422F-4C32-B90A-6DCD2B7712E6}">
                <a16:creationId xmlns:a16="http://schemas.microsoft.com/office/drawing/2010/main" id="{B0B9EE31-4DAD-4796-B14B-D3335CCD68B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39DA9CC0-1AB7-4237-A2CA-F50C966927A2}">
                <a16:creationId xmlns:a16="http://schemas.microsoft.com/office/drawing/2010/main" id="{809197C5-6BE6-4359-AD79-DD47D59A134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55A99723-1F15-4B77-944E-16A931598FB0}">
        <p14:creationId xmlns:p14="http://schemas.microsoft.com/office/powerpoint/2010/main" val="1700392622938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30810452-984F-4D23-ADD0-40D5962C1CDF}">
                <a16:creationId xmlns:a16="http://schemas.microsoft.com/office/drawing/2010/main" id="{7BC09619-E91A-4E60-A668-5551D44528BC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 vert="horz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CA607081-7EAB-4642-97F7-B3804131A949}">
                <a16:creationId xmlns:a16="http://schemas.microsoft.com/office/drawing/2010/main" id="{A6975ED2-5744-46A0-B1BB-6CFC6450DA4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112C6D90-923E-4C95-8827-F79ECA8FADF3}">
                <a16:creationId xmlns:a16="http://schemas.microsoft.com/office/drawing/2010/main" id="{6225A1E3-D3EB-468F-BBB0-54A5D62D263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EC8D252B-6B13-4C4A-8838-D9C823874049}">
                <a16:creationId xmlns:a16="http://schemas.microsoft.com/office/drawing/2010/main" id="{1023692F-3BD4-4107-B409-FE8430E8250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0D14171-C9D4-435D-A2ED-8D7C0FD27EA6}">
        <p14:creationId xmlns:p14="http://schemas.microsoft.com/office/powerpoint/2010/main" val="170039262294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6B657576-65D7-4AAF-AEB4-63F6C80C2560}">
                <a16:creationId xmlns:a16="http://schemas.microsoft.com/office/drawing/2010/main" id="{56E3D099-7100-4F94-A015-3F407A19241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5DD495F7-BF69-44AD-B4C2-F0F9E62F9E65}">
                <a16:creationId xmlns:a16="http://schemas.microsoft.com/office/drawing/2010/main" id="{4BBE38C2-02FB-4330-8038-177C4EC9644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44645975-9C88-4EEA-B20A-C109BBE6ABB3}">
                <a16:creationId xmlns:a16="http://schemas.microsoft.com/office/drawing/2010/main" id="{24BDB676-1439-496E-BA80-CBB84D76096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A2052C6-E947-474C-ACF8-6B319DDAA80F}">
        <p14:creationId xmlns:p14="http://schemas.microsoft.com/office/powerpoint/2010/main" val="1700392622941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3F613BC-D002-4FBD-8A77-6BC5C5E4732D}">
                <a16:creationId xmlns:a16="http://schemas.microsoft.com/office/drawing/2010/main" id="{1B2E8D5A-2B30-44F3-9A57-DF32E90F77B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2EE4FBEA-F2CC-4A20-A6B5-326508326A75}">
                <a16:creationId xmlns:a16="http://schemas.microsoft.com/office/drawing/2010/main" id="{190986C5-98F6-4D7F-87F3-01974350C580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E73569A3-C743-41F9-8823-ECDE34C61D06}">
                <a16:creationId xmlns:a16="http://schemas.microsoft.com/office/drawing/2010/main" id="{7E8E1E9B-29B5-49A7-BE26-96CBF473CD9C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2C688567-26AE-4BDA-8147-6DCBD48A54F8}">
                <a16:creationId xmlns:a16="http://schemas.microsoft.com/office/drawing/2010/main" id="{FF273D15-1C19-4F2B-B729-066F9ABE7C8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E3E609E5-E56C-4E14-B4E3-130E05A8EBCA}">
                <a16:creationId xmlns:a16="http://schemas.microsoft.com/office/drawing/2010/main" id="{0105E8AA-E6BF-4522-B621-002091D80F4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DC38FECF-39F7-4955-9DBA-50D0849DED45}">
                <a16:creationId xmlns:a16="http://schemas.microsoft.com/office/drawing/2010/main" id="{70A37826-BB2F-4BC1-867C-6667BEA99DE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AE0B92C8-C43F-44AA-8E3C-1E348F3C62B5}">
        <p14:creationId xmlns:p14="http://schemas.microsoft.com/office/powerpoint/2010/main" val="1700392622943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E6C6FC59-0DCD-4FCA-8D3C-1DC5109FA51E}">
                <a16:creationId xmlns:a16="http://schemas.microsoft.com/office/drawing/2010/main" id="{A8036EF7-49E1-41BE-8A7B-7BC3D2865A0C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33FA951B-6BF6-41D7-A1DA-519F47F4F6BD}">
                <a16:creationId xmlns:a16="http://schemas.microsoft.com/office/drawing/2010/main" id="{0D48D328-F89A-46C9-97C1-F148FE07E51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C014B644-D140-453C-9999-36FECE788DDE}">
                <a16:creationId xmlns:a16="http://schemas.microsoft.com/office/drawing/2010/main" id="{369FD028-4E33-4996-A64A-E6DDB6B882B1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 vert="horz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3E12578A-8626-4EFB-96BE-B7B9F6D7EA23}">
                <a16:creationId xmlns:a16="http://schemas.microsoft.com/office/drawing/2010/main" id="{B4445A24-93DD-4F1F-8DE9-0800024BF0BA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D0226558-D1CA-4BBD-902D-48BF140A792A}">
                <a16:creationId xmlns:a16="http://schemas.microsoft.com/office/drawing/2010/main" id="{F2D7ED45-42F6-40FA-B092-0FB43D237A9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863201F2-A55D-4695-AB6C-928A24966E13}">
                <a16:creationId xmlns:a16="http://schemas.microsoft.com/office/drawing/2010/main" id="{11ED6B0E-0DC1-4CB9-8118-AF4BE2E030A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C3D2BCBB-8E6B-4CC0-B9F7-A09FE271A22A}">
                <a16:creationId xmlns:a16="http://schemas.microsoft.com/office/drawing/2010/main" id="{FF527D2D-ED8C-45B1-85CC-6C72AE8C6F3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8F4846B-B0DD-4558-A5A6-BB6F469B742B}">
        <p14:creationId xmlns:p14="http://schemas.microsoft.com/office/powerpoint/2010/main" val="1700392622944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5DA09B77-4C31-4974-B642-DEF50BE7E1A1}">
                <a16:creationId xmlns:a16="http://schemas.microsoft.com/office/drawing/2010/main" id="{575DAEE0-A951-44DA-8C7C-4347FCF20CED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5B34EE8E-B159-42F7-8D6D-9107812239A7}">
                <a16:creationId xmlns:a16="http://schemas.microsoft.com/office/drawing/2010/main" id="{64F30F17-7A32-4EF7-8CBC-4E0ED6042D3A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2C156ACB-C529-4D18-A66D-33808B9CA770}">
                <a16:creationId xmlns:a16="http://schemas.microsoft.com/office/drawing/2010/main" id="{6A3BCEDC-1657-4BC8-B8E0-A72AD4E59D06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1D89D67D-F34B-4BF6-B001-A7CC155FED43}">
                <a16:creationId xmlns:a16="http://schemas.microsoft.com/office/drawing/2010/main" id="{EC20E59F-6B3D-4BCB-B5D0-5AF12A3AAF9F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4E44747A-A31D-46E2-B299-D75C7592E2BA}">
                <a16:creationId xmlns:a16="http://schemas.microsoft.com/office/drawing/2010/main" id="{77336A33-85AE-43AE-B5AE-34544E5BEA19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97EE6E4E-C9BE-4B11-95AB-27363D792F32}">
                <a16:creationId xmlns:a16="http://schemas.microsoft.com/office/drawing/2010/main" id="{761CD896-F4B8-4FC4-83E0-E8E639B94E84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F3A5C8F1-6F22-4533-9DC3-74E94C0A4075}">
                <a16:creationId xmlns:a16="http://schemas.microsoft.com/office/drawing/2010/main" id="{485FF301-3AB2-4D47-99C3-41465A6BA5F6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FE9B4925-B4C8-408D-AB8B-2EB3F85ABD4E}">
                <a16:creationId xmlns:a16="http://schemas.microsoft.com/office/drawing/2010/main" id="{A1D3E6D1-33AE-4B3B-BDF9-C6C1E52080C8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1EA65BD7-7EFF-4DA2-AA33-2F7A3691177A}">
                <a16:creationId xmlns:a16="http://schemas.microsoft.com/office/drawing/2010/main" id="{03961B31-F887-4B4C-AF44-0D40D9D60C32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 vert="horz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C1A02536-9BEF-4210-B199-5598B54C1BFE}">
                <a16:creationId xmlns:a16="http://schemas.microsoft.com/office/drawing/2010/main" id="{D4DE49CD-0465-400B-ACF1-62E7CEDF982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5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 vert="horz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280FCA05-14CA-4FDD-8770-7A3736AC33D9}">
                <a16:creationId xmlns:a16="http://schemas.microsoft.com/office/drawing/2010/main" id="{ADE208A5-594A-444C-A101-4FE1D911662D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28750"/>
            <a:ext cx="7620000" cy="3048000"/>
          </a:xfrm>
          <a:prstGeom prst="rect">
            <a:avLst/>
          </a:prstGeom>
        </p:spPr>
        <p:txBody>
          <a:bodyPr bIns="45720" lIns="91440" rIns="91440" rtlCol="0" tIns="93600" vert="horz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FCD84AA2-3CDE-4AD5-A3E7-6F53C3C00301}">
                <a16:creationId xmlns:a16="http://schemas.microsoft.com/office/drawing/2010/main" id="{E6A78166-89BE-4A50-BDA2-868B77A3A026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5CFF9F36-F4EA-4022-9067-335EE8371339}">
                <a16:creationId xmlns:a16="http://schemas.microsoft.com/office/drawing/2010/main" id="{65F427C0-CFC1-4C63-9611-0EB1E6F1886F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A716AAF1-ABEC-4D6B-809B-35BE2E8E208B}">
                <a16:creationId xmlns:a16="http://schemas.microsoft.com/office/drawing/2010/main" id="{8095A835-E324-4513-9F20-1EB759F05232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lr>
          <a:schemeClr val="accent1"/>
        </a:buClr>
        <a:buFont typeface="Arial"/>
        <a:buChar char="•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EB0EC3D-4EC3-414A-A955-DC31A5F4136D}">
                <a16:creationId xmlns:a16="http://schemas.microsoft.com/office/drawing/2010/main" id="{47189EAA-E1FD-4292-9ED3-81A0213005F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Subtitle 2">
            <a:extLst>
              <a:ext uri="{7E05BCEA-33B0-4E9F-82E4-E029828F64E9}">
                <a16:creationId xmlns:a16="http://schemas.microsoft.com/office/drawing/2010/main" id="{8E14CE2C-B3F3-4EFD-93A5-DDBA15990BCC}"/>
              </a:ext>
            </a:extLst>
          </p:cNvPr>
          <p:cNvSpPr>
            <a:spLocks noGrp="true"/>
          </p:cNvSpPr>
          <p:nvPr>
            <p:ph idx="1" type="subTitle"/>
          </p:nvPr>
        </p:nvSpPr>
        <p:spPr/>
        <p:txBody>
          <a:bodyPr rtlCol="0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A1C84AFD-69AD-4E9E-BF32-E156B94DFC88}">
                <a16:creationId xmlns:a16="http://schemas.microsoft.com/office/drawing/2010/main" id="{34EBCF14-6A8B-421F-991B-293BD3EFB60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1986" y="2938"/>
            <a:ext cx="9144000" cy="5140989"/>
          </a:xfrm>
          <a:prstGeom prst="rect">
            <a:avLst/>
          </a:prstGeom>
          <a:noFill/>
        </p:spPr>
      </p:pic>
    </p:spTree>
    <p:extLst>
      <p:ext uri="{8B88EA2E-3802-4BA1-A732-78D634F3715C}">
        <p14:creationId xmlns:p14="http://schemas.microsoft.com/office/powerpoint/2010/main" val="1700392622953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1538F0F-6C03-4CB0-B47D-F69764F499E0}">
                <a16:creationId xmlns:a16="http://schemas.microsoft.com/office/drawing/2010/main" id="{6A524DAD-34D6-4EA6-9D44-5A61C78DB75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-36844"/>
            <a:ext cx="9144000" cy="5140989"/>
          </a:xfrm>
          <a:prstGeom prst="rect">
            <a:avLst/>
          </a:prstGeom>
          <a:noFill/>
        </p:spPr>
      </p:pic>
    </p:spTree>
    <p:extLst>
      <p:ext uri="{90B6E340-9B1F-451B-9346-B990C692F230}">
        <p14:creationId xmlns:p14="http://schemas.microsoft.com/office/powerpoint/2010/main" val="1700392622954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E5C395B-6346-4BE2-AA66-C35F2A91E3E5}">
                <a16:creationId xmlns:a16="http://schemas.microsoft.com/office/drawing/2010/main" id="{4F8A593C-79D3-44C3-8CD3-8503FE2A877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-36844"/>
            <a:ext cx="9144000" cy="5140989"/>
          </a:xfrm>
          <a:prstGeom prst="rect">
            <a:avLst/>
          </a:prstGeom>
          <a:noFill/>
        </p:spPr>
      </p:pic>
    </p:spTree>
    <p:extLst>
      <p:ext uri="{D895D102-353C-4DC1-B735-1D4DF95C8DCC}">
        <p14:creationId xmlns:p14="http://schemas.microsoft.com/office/powerpoint/2010/main" val="170039262295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3E0372E5-F4C3-40D5-BBA5-D53CC3D1A55B}">
                <a16:creationId xmlns:a16="http://schemas.microsoft.com/office/drawing/2010/main" id="{E2C5D210-93FA-4FDF-8D51-45BF4C8B04E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-36844"/>
            <a:ext cx="9144000" cy="5140989"/>
          </a:xfrm>
          <a:prstGeom prst="rect">
            <a:avLst/>
          </a:prstGeom>
          <a:noFill/>
        </p:spPr>
      </p:pic>
    </p:spTree>
    <p:extLst>
      <p:ext uri="{55394175-226A-4F34-963C-FDBDBAECA0D7}">
        <p14:creationId xmlns:p14="http://schemas.microsoft.com/office/powerpoint/2010/main" val="1700392622956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3D2400E9-BC53-43FD-91DE-C57D1CFEA32D}">
                <a16:creationId xmlns:a16="http://schemas.microsoft.com/office/drawing/2010/main" id="{3B6B26C6-82AB-49F8-82C6-FE34A12F1D1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-36844"/>
            <a:ext cx="9144000" cy="5140989"/>
          </a:xfrm>
          <a:prstGeom prst="rect">
            <a:avLst/>
          </a:prstGeom>
          <a:noFill/>
        </p:spPr>
      </p:pic>
    </p:spTree>
    <p:extLst>
      <p:ext uri="{3DF3315D-BAEA-40BB-B164-39CB901A6724}">
        <p14:creationId xmlns:p14="http://schemas.microsoft.com/office/powerpoint/2010/main" val="1700392622957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0C864DCA-BFB3-4622-ACA3-F055EE37DC78}">
                <a16:creationId xmlns:a16="http://schemas.microsoft.com/office/drawing/2010/main" id="{20A24AFF-6457-487D-BCD3-3BFD40E98FD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-74944"/>
            <a:ext cx="9144000" cy="5140989"/>
          </a:xfrm>
          <a:prstGeom prst="rect">
            <a:avLst/>
          </a:prstGeom>
          <a:noFill/>
        </p:spPr>
      </p:pic>
    </p:spTree>
    <p:extLst>
      <p:ext uri="{A91BF1C7-4C90-4E2C-B9EB-560E041E9CDC}">
        <p14:creationId xmlns:p14="http://schemas.microsoft.com/office/powerpoint/2010/main" val="1700392622958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5C431321-3DCC-428E-BA63-D83A5FB37165}">
                <a16:creationId xmlns:a16="http://schemas.microsoft.com/office/drawing/2010/main" id="{3DC54AF4-2274-4067-B787-785DFAFBCF6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-38100" y="1255"/>
            <a:ext cx="9144000" cy="5140989"/>
          </a:xfrm>
          <a:prstGeom prst="rect">
            <a:avLst/>
          </a:prstGeom>
          <a:noFill/>
        </p:spPr>
      </p:pic>
    </p:spTree>
    <p:extLst>
      <p:ext uri="{B9A71169-FBE6-4766-8D36-7568667DAEBB}">
        <p14:creationId xmlns:p14="http://schemas.microsoft.com/office/powerpoint/2010/main" val="1700392622959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24B65110-EB9D-4F2D-ACA6-DC757366FF00}">
                <a16:creationId xmlns:a16="http://schemas.microsoft.com/office/drawing/2010/main" id="{CD13D90F-1578-48D6-94C8-E072122393C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-36844"/>
            <a:ext cx="9144000" cy="5140989"/>
          </a:xfrm>
          <a:prstGeom prst="rect">
            <a:avLst/>
          </a:prstGeom>
          <a:noFill/>
        </p:spPr>
      </p:pic>
    </p:spTree>
    <p:extLst>
      <p:ext uri="{81F4EFA7-8E39-4449-9A28-DF3C7531D8D3}">
        <p14:creationId xmlns:p14="http://schemas.microsoft.com/office/powerpoint/2010/main" val="1700392622959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BBFA9A7C-A066-4D34-A34B-1F914C771319}">
                <a16:creationId xmlns:a16="http://schemas.microsoft.com/office/drawing/2010/main" id="{68821EF9-D842-434E-B19F-00FF88512374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0" y="-36844"/>
            <a:ext cx="9144000" cy="5140989"/>
          </a:xfrm>
          <a:prstGeom prst="rect">
            <a:avLst/>
          </a:prstGeom>
          <a:noFill/>
        </p:spPr>
      </p:pic>
    </p:spTree>
    <p:extLst>
      <p:ext uri="{CAF0EEEE-A35C-433D-8FEF-DCE3E72909ED}">
        <p14:creationId xmlns:p14="http://schemas.microsoft.com/office/powerpoint/2010/main" val="1700392622960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 vert="horz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 vert="horz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 vert="horz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 vert="horz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2023-11-19T02:56:23Z</dcterms:created>
  <dcterms:modified xsi:type="dcterms:W3CDTF">2023-11-19T03:13:00Z</dcterms:modified>
</cp:coreProperties>
</file>